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DE008-5067-2C4C-9E1B-BC422AD7B620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9DA78-1086-1341-8917-A40EA1EB2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glimpse of Javascript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DawgBytes</a:t>
            </a:r>
            <a:r>
              <a:rPr lang="en-US" dirty="0"/>
              <a:t> 2018: Web Design class</a:t>
            </a:r>
          </a:p>
          <a:p>
            <a:r>
              <a:rPr lang="en-US" i="1" dirty="0"/>
              <a:t>Assignment created by Camp Counselors</a:t>
            </a:r>
          </a:p>
        </p:txBody>
      </p:sp>
    </p:spTree>
    <p:extLst>
      <p:ext uri="{BB962C8B-B14F-4D97-AF65-F5344CB8AC3E}">
        <p14:creationId xmlns:p14="http://schemas.microsoft.com/office/powerpoint/2010/main" val="826699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statements that checks if something is true</a:t>
            </a:r>
          </a:p>
          <a:p>
            <a:r>
              <a:rPr lang="en-US" dirty="0"/>
              <a:t>If true, then it does some action.</a:t>
            </a:r>
          </a:p>
          <a:p>
            <a:endParaRPr lang="en-US" dirty="0"/>
          </a:p>
          <a:p>
            <a:r>
              <a:rPr lang="en-US" dirty="0"/>
              <a:t>Example demo:</a:t>
            </a:r>
          </a:p>
          <a:p>
            <a:pPr lvl="1"/>
            <a:r>
              <a:rPr lang="en-US" dirty="0"/>
              <a:t>If it snows outside, then it is winter.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its noon, then it is lunch time. </a:t>
            </a:r>
          </a:p>
          <a:p>
            <a:endParaRPr lang="en-US" dirty="0"/>
          </a:p>
          <a:p>
            <a:pPr lvl="1"/>
            <a:r>
              <a:rPr lang="en-US" dirty="0"/>
              <a:t>If I am hungry, then I will eat food. </a:t>
            </a:r>
          </a:p>
        </p:txBody>
      </p:sp>
    </p:spTree>
    <p:extLst>
      <p:ext uri="{BB962C8B-B14F-4D97-AF65-F5344CB8AC3E}">
        <p14:creationId xmlns:p14="http://schemas.microsoft.com/office/powerpoint/2010/main" val="1884637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in JS are a block of code that performs a task</a:t>
            </a:r>
          </a:p>
          <a:p>
            <a:r>
              <a:rPr lang="en-US" dirty="0"/>
              <a:t>Can perform math, etc. 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f(x) = x + 2</a:t>
            </a:r>
          </a:p>
          <a:p>
            <a:pPr lvl="1"/>
            <a:r>
              <a:rPr lang="en-US" dirty="0"/>
              <a:t>g(a) = a * 2 + 1</a:t>
            </a:r>
          </a:p>
          <a:p>
            <a:pPr lvl="1"/>
            <a:endParaRPr lang="en-US" dirty="0"/>
          </a:p>
          <a:p>
            <a:r>
              <a:rPr lang="en-US" dirty="0"/>
              <a:t>This one is a bit more complex:</a:t>
            </a:r>
          </a:p>
          <a:p>
            <a:pPr lvl="1"/>
            <a:r>
              <a:rPr lang="en-US" dirty="0"/>
              <a:t>h(b) = g(2) * f(3)</a:t>
            </a:r>
          </a:p>
          <a:p>
            <a:pPr lvl="1"/>
            <a:endParaRPr lang="en-US" dirty="0"/>
          </a:p>
          <a:p>
            <a:r>
              <a:rPr lang="en-US" dirty="0"/>
              <a:t>We can make functions that alerts you with the alert(string) function</a:t>
            </a:r>
          </a:p>
        </p:txBody>
      </p:sp>
    </p:spTree>
    <p:extLst>
      <p:ext uri="{BB962C8B-B14F-4D97-AF65-F5344CB8AC3E}">
        <p14:creationId xmlns:p14="http://schemas.microsoft.com/office/powerpoint/2010/main" val="345035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5730"/>
          <a:stretch/>
        </p:blipFill>
        <p:spPr>
          <a:xfrm>
            <a:off x="20" y="167278"/>
            <a:ext cx="12191980" cy="6857990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Wow! That </a:t>
            </a:r>
            <a:r>
              <a:rPr lang="en-US"/>
              <a:t>was a lot!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Don’t worry! You probably didn’t understand everything</a:t>
            </a:r>
            <a:r>
              <a:rPr lang="mr-IN" dirty="0"/>
              <a:t>…</a:t>
            </a:r>
            <a:r>
              <a:rPr lang="en-US" dirty="0"/>
              <a:t> but it is OK!</a:t>
            </a:r>
          </a:p>
          <a:p>
            <a:pPr lvl="1"/>
            <a:r>
              <a:rPr lang="en-US" dirty="0"/>
              <a:t>Counselors to the rescue!</a:t>
            </a:r>
          </a:p>
          <a:p>
            <a:pPr lvl="1"/>
            <a:r>
              <a:rPr lang="en-US" dirty="0"/>
              <a:t>We will cover the beginning parts of the game together.</a:t>
            </a:r>
          </a:p>
          <a:p>
            <a:endParaRPr lang="en-US" dirty="0"/>
          </a:p>
          <a:p>
            <a:r>
              <a:rPr lang="en-US" dirty="0"/>
              <a:t>While you work on the game, make sure to ask questions!</a:t>
            </a:r>
          </a:p>
          <a:p>
            <a:pPr lvl="1"/>
            <a:r>
              <a:rPr lang="en-US" dirty="0"/>
              <a:t>This kind of stuff is hard and can get a bit frustrating</a:t>
            </a:r>
            <a:r>
              <a:rPr lang="mr-IN" dirty="0"/>
              <a:t>…</a:t>
            </a:r>
            <a:endParaRPr lang="en-US"/>
          </a:p>
          <a:p>
            <a:endParaRPr lang="en-US" dirty="0"/>
          </a:p>
          <a:p>
            <a:r>
              <a:rPr lang="en-US" dirty="0"/>
              <a:t>Good luck and have fun!</a:t>
            </a:r>
          </a:p>
        </p:txBody>
      </p:sp>
    </p:spTree>
    <p:extLst>
      <p:ext uri="{BB962C8B-B14F-4D97-AF65-F5344CB8AC3E}">
        <p14:creationId xmlns:p14="http://schemas.microsoft.com/office/powerpoint/2010/main" val="2854411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for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make a cookie clicker using this cool thing called Javascript! (DEMO)</a:t>
            </a:r>
          </a:p>
        </p:txBody>
      </p:sp>
    </p:spTree>
    <p:extLst>
      <p:ext uri="{BB962C8B-B14F-4D97-AF65-F5344CB8AC3E}">
        <p14:creationId xmlns:p14="http://schemas.microsoft.com/office/powerpoint/2010/main" val="1274272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94" y="1336566"/>
            <a:ext cx="4607567" cy="4607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4"/>
            <a:ext cx="4753466" cy="1293028"/>
          </a:xfrm>
        </p:spPr>
        <p:txBody>
          <a:bodyPr>
            <a:normAutofit/>
          </a:bodyPr>
          <a:lstStyle/>
          <a:p>
            <a:r>
              <a:rPr lang="en-US" dirty="0"/>
              <a:t>What is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526384"/>
            <a:ext cx="4753466" cy="3692301"/>
          </a:xfrm>
        </p:spPr>
        <p:txBody>
          <a:bodyPr>
            <a:normAutofit/>
          </a:bodyPr>
          <a:lstStyle/>
          <a:p>
            <a:r>
              <a:rPr lang="en-US" dirty="0"/>
              <a:t>Javascript is a programming language!</a:t>
            </a:r>
          </a:p>
          <a:p>
            <a:r>
              <a:rPr lang="en-US" dirty="0"/>
              <a:t>It’s very different from HTML/CSS</a:t>
            </a:r>
          </a:p>
          <a:p>
            <a:pPr lvl="1"/>
            <a:r>
              <a:rPr lang="en-US" dirty="0"/>
              <a:t>Javascript can include logic (explained later)</a:t>
            </a:r>
          </a:p>
          <a:p>
            <a:r>
              <a:rPr lang="en-US" dirty="0"/>
              <a:t>Javascript is also known as </a:t>
            </a:r>
            <a:r>
              <a:rPr lang="en-US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3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04" y="2082937"/>
            <a:ext cx="4683948" cy="311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4"/>
            <a:ext cx="4753466" cy="1293028"/>
          </a:xfrm>
        </p:spPr>
        <p:txBody>
          <a:bodyPr>
            <a:normAutofit/>
          </a:bodyPr>
          <a:lstStyle/>
          <a:p>
            <a:r>
              <a:rPr lang="en-US" dirty="0"/>
              <a:t>What can JS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526384"/>
            <a:ext cx="4753466" cy="3692301"/>
          </a:xfrm>
        </p:spPr>
        <p:txBody>
          <a:bodyPr>
            <a:normAutofit/>
          </a:bodyPr>
          <a:lstStyle/>
          <a:p>
            <a:r>
              <a:rPr lang="en-US" dirty="0"/>
              <a:t>JS can bring a website to life!</a:t>
            </a:r>
          </a:p>
          <a:p>
            <a:r>
              <a:rPr lang="en-US" dirty="0"/>
              <a:t>It makes things happen!</a:t>
            </a:r>
          </a:p>
          <a:p>
            <a:r>
              <a:rPr lang="en-US" dirty="0"/>
              <a:t>HTML/CSS is more focused on </a:t>
            </a:r>
            <a:r>
              <a:rPr lang="en-US" b="1" dirty="0"/>
              <a:t>design</a:t>
            </a:r>
            <a:r>
              <a:rPr lang="en-US" dirty="0"/>
              <a:t>; while JS is more about </a:t>
            </a:r>
            <a:r>
              <a:rPr lang="en-US" b="1" dirty="0"/>
              <a:t>functionality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734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15936"/>
            <a:ext cx="4521200" cy="2981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WAT?!?!?!?!?!?!?!?!?!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1500" dirty="0"/>
              <a:t>You have actually used Javascript before.</a:t>
            </a:r>
          </a:p>
          <a:p>
            <a:r>
              <a:rPr lang="en-US" sz="1500" dirty="0"/>
              <a:t>Do you remember the stuff that you copied and pasted into your html that looked like a foreign language? That’s Javascript!</a:t>
            </a:r>
          </a:p>
          <a:p>
            <a:pPr lvl="1"/>
            <a:r>
              <a:rPr lang="en-US" sz="1500" dirty="0"/>
              <a:t>It helped your button look cool when you hover/click</a:t>
            </a:r>
          </a:p>
          <a:p>
            <a:pPr lvl="1"/>
            <a:r>
              <a:rPr lang="en-US" sz="1500" dirty="0"/>
              <a:t>It helped you make a slide show!</a:t>
            </a:r>
          </a:p>
          <a:p>
            <a:pPr lvl="1"/>
            <a:endParaRPr lang="en-US" sz="1500" dirty="0"/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&lt;script&gt;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... &lt;-weird stuff you don’t fully understand yet.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&lt;/script&gt;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44972" y="5393845"/>
            <a:ext cx="1063244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20814" y="4576687"/>
            <a:ext cx="1063244" cy="1172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64586" y="4569702"/>
            <a:ext cx="1063244" cy="1172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69655" y="3351617"/>
            <a:ext cx="1063244" cy="1172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89192" y="2131107"/>
            <a:ext cx="1063244" cy="1172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69562" y="1554601"/>
            <a:ext cx="1063244" cy="1172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40852" y="5371543"/>
            <a:ext cx="1063244" cy="1172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79703" y="2869953"/>
            <a:ext cx="1063244" cy="1172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79499" y="1410887"/>
            <a:ext cx="1063244" cy="1172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19857" y="2102006"/>
            <a:ext cx="1063244" cy="1172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79323" y="5189537"/>
            <a:ext cx="1063244" cy="1172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330" y="2892255"/>
            <a:ext cx="1063244" cy="1172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56613" y="630671"/>
            <a:ext cx="1063244" cy="1172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8484" y="495074"/>
            <a:ext cx="1063244" cy="11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7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Let</a:t>
            </a:r>
            <a:r>
              <a:rPr lang="mr-IN" dirty="0"/>
              <a:t>’</a:t>
            </a:r>
            <a:r>
              <a:rPr lang="en-US" dirty="0"/>
              <a:t>s get to coding!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We will learn how to:</a:t>
            </a:r>
          </a:p>
          <a:p>
            <a:pPr lvl="1"/>
            <a:r>
              <a:rPr lang="en-US" dirty="0"/>
              <a:t>Make variables</a:t>
            </a:r>
          </a:p>
          <a:p>
            <a:pPr lvl="1"/>
            <a:r>
              <a:rPr lang="en-US" dirty="0"/>
              <a:t>Do simple math</a:t>
            </a:r>
          </a:p>
          <a:p>
            <a:pPr lvl="1"/>
            <a:r>
              <a:rPr lang="en-US" dirty="0"/>
              <a:t>Simple functions</a:t>
            </a:r>
          </a:p>
          <a:p>
            <a:pPr lvl="1"/>
            <a:r>
              <a:rPr lang="en-US" dirty="0"/>
              <a:t>Not as simple function (it’s not too bad </a:t>
            </a:r>
            <a:r>
              <a:rPr lang="en-US" dirty="0">
                <a:sym typeface="Wingdings"/>
              </a:rPr>
              <a:t> trust me!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If statement</a:t>
            </a:r>
          </a:p>
          <a:p>
            <a:pPr lvl="1"/>
            <a:endParaRPr lang="en-US" dirty="0"/>
          </a:p>
          <a:p>
            <a:r>
              <a:rPr lang="en-US" dirty="0"/>
              <a:t>You can do what I do on your computer by using Developer tools!</a:t>
            </a:r>
          </a:p>
          <a:p>
            <a:pPr lvl="1"/>
            <a:r>
              <a:rPr lang="en-US" dirty="0"/>
              <a:t>I </a:t>
            </a:r>
            <a:r>
              <a:rPr lang="en-US" b="1" dirty="0"/>
              <a:t>strongly recommend</a:t>
            </a:r>
            <a:r>
              <a:rPr lang="en-US" dirty="0"/>
              <a:t> you to go to your computer and try to follow along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61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668" r="13774" b="2"/>
          <a:stretch/>
        </p:blipFill>
        <p:spPr>
          <a:xfrm>
            <a:off x="685800" y="2501159"/>
            <a:ext cx="4521200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Let’s do some algebra!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Like math (algebra), programming languages have variables!</a:t>
            </a:r>
          </a:p>
          <a:p>
            <a:r>
              <a:rPr lang="en-US" sz="1700" dirty="0"/>
              <a:t>You don</a:t>
            </a:r>
            <a:r>
              <a:rPr lang="mr-IN" sz="1700" dirty="0"/>
              <a:t>’</a:t>
            </a:r>
            <a:r>
              <a:rPr lang="en-US" sz="1700" dirty="0"/>
              <a:t>t like math? For now, pretend that you do </a:t>
            </a:r>
            <a:r>
              <a:rPr lang="en-US" sz="1700" dirty="0">
                <a:sym typeface="Wingdings"/>
              </a:rPr>
              <a:t> </a:t>
            </a:r>
          </a:p>
          <a:p>
            <a:endParaRPr lang="en-US" sz="1700" dirty="0"/>
          </a:p>
          <a:p>
            <a:r>
              <a:rPr lang="en-US" sz="1700" dirty="0"/>
              <a:t>You declare a variable with “var” </a:t>
            </a:r>
          </a:p>
          <a:p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700" dirty="0">
                <a:ea typeface="Courier New" charset="0"/>
                <a:cs typeface="Courier New" charset="0"/>
              </a:rPr>
              <a:t>assigns the variable to the expression on the right</a:t>
            </a:r>
          </a:p>
          <a:p>
            <a:pPr marL="0" indent="0">
              <a:buNone/>
            </a:pPr>
            <a:r>
              <a:rPr lang="en-US" sz="17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 x = 2; // x is now 2</a:t>
            </a:r>
          </a:p>
          <a:p>
            <a:r>
              <a:rPr lang="en-US" sz="1700" dirty="0"/>
              <a:t>What do you think the JS program does? (what is the value of y?)</a:t>
            </a:r>
          </a:p>
          <a:p>
            <a:pPr marL="0" indent="0">
              <a:buNone/>
            </a:pPr>
            <a:r>
              <a:rPr lang="en-US" sz="17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 x = 2;</a:t>
            </a:r>
          </a:p>
          <a:p>
            <a:pPr marL="0" indent="0">
              <a:buNone/>
            </a:pPr>
            <a:r>
              <a:rPr lang="en-US" sz="17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 y = x + 2;</a:t>
            </a:r>
          </a:p>
          <a:p>
            <a:pPr marL="0" indent="0">
              <a:buNone/>
            </a:pP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y = y * 2;</a:t>
            </a:r>
          </a:p>
        </p:txBody>
      </p:sp>
    </p:spTree>
    <p:extLst>
      <p:ext uri="{BB962C8B-B14F-4D97-AF65-F5344CB8AC3E}">
        <p14:creationId xmlns:p14="http://schemas.microsoft.com/office/powerpoint/2010/main" val="254646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37" y="2501159"/>
            <a:ext cx="3410926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Shortcuts to cool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1900" dirty="0"/>
              <a:t>So, coders are lazy</a:t>
            </a:r>
            <a:r>
              <a:rPr lang="mr-IN" sz="1900" dirty="0"/>
              <a:t>…</a:t>
            </a:r>
            <a:endParaRPr lang="en-US" sz="1900" dirty="0"/>
          </a:p>
          <a:p>
            <a:r>
              <a:rPr lang="en-US" sz="1900" dirty="0"/>
              <a:t>We don’t like to repeat stuff</a:t>
            </a:r>
          </a:p>
          <a:p>
            <a:endParaRPr lang="en-US" sz="1900" dirty="0"/>
          </a:p>
          <a:p>
            <a:r>
              <a:rPr lang="en-US" sz="1900" dirty="0"/>
              <a:t>If we want to add something to itself, we do</a:t>
            </a:r>
            <a:r>
              <a:rPr lang="mr-IN" sz="1900" dirty="0"/>
              <a:t>…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z = 0;</a:t>
            </a:r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z += 2; // what is the value of z?</a:t>
            </a:r>
            <a:endParaRPr lang="en-US" sz="1900" dirty="0"/>
          </a:p>
          <a:p>
            <a:r>
              <a:rPr lang="en-US" sz="1900" dirty="0"/>
              <a:t>If we want to subtract something from itself, we do</a:t>
            </a:r>
            <a:r>
              <a:rPr lang="mr-IN" sz="1900" dirty="0"/>
              <a:t>…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w = 0;</a:t>
            </a:r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w -= 2; // what is the value of w?</a:t>
            </a: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681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25" r="3197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err="1"/>
              <a:t>boolean</a:t>
            </a:r>
            <a:r>
              <a:rPr lang="en-US" dirty="0"/>
              <a:t>?</a:t>
            </a:r>
          </a:p>
          <a:p>
            <a:r>
              <a:rPr lang="en-US" dirty="0"/>
              <a:t>True or false </a:t>
            </a:r>
          </a:p>
          <a:p>
            <a:endParaRPr lang="en-US" dirty="0"/>
          </a:p>
          <a:p>
            <a:r>
              <a:rPr lang="en-US" dirty="0"/>
              <a:t>Can these questions be answered with a </a:t>
            </a:r>
            <a:r>
              <a:rPr lang="en-US" dirty="0" err="1"/>
              <a:t>boolean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old are you?</a:t>
            </a:r>
          </a:p>
          <a:p>
            <a:pPr lvl="1"/>
            <a:r>
              <a:rPr lang="en-US" dirty="0"/>
              <a:t>Are you 12 years old?</a:t>
            </a:r>
          </a:p>
          <a:p>
            <a:pPr lvl="1"/>
            <a:r>
              <a:rPr lang="en-US" dirty="0"/>
              <a:t>Are you older than 6 years old?</a:t>
            </a:r>
          </a:p>
          <a:p>
            <a:pPr lvl="1"/>
            <a:r>
              <a:rPr lang="en-US" dirty="0"/>
              <a:t>Do you code?</a:t>
            </a:r>
          </a:p>
          <a:p>
            <a:pPr lvl="1"/>
            <a:r>
              <a:rPr lang="en-US" dirty="0"/>
              <a:t>What is my name?</a:t>
            </a:r>
          </a:p>
          <a:p>
            <a:pPr lvl="1"/>
            <a:r>
              <a:rPr lang="en-US" dirty="0"/>
              <a:t>Is my name Kevin?</a:t>
            </a:r>
          </a:p>
        </p:txBody>
      </p:sp>
    </p:spTree>
    <p:extLst>
      <p:ext uri="{BB962C8B-B14F-4D97-AF65-F5344CB8AC3E}">
        <p14:creationId xmlns:p14="http://schemas.microsoft.com/office/powerpoint/2010/main" val="159706005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80</TotalTime>
  <Words>651</Words>
  <Application>Microsoft Macintosh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Vapor Trail</vt:lpstr>
      <vt:lpstr>A glimpse of Javascript</vt:lpstr>
      <vt:lpstr>Goal for this section</vt:lpstr>
      <vt:lpstr>What is Javascript?</vt:lpstr>
      <vt:lpstr>What can JS do?</vt:lpstr>
      <vt:lpstr>WAT?!?!?!?!?!?!?!?!?!</vt:lpstr>
      <vt:lpstr>Let’s get to coding!</vt:lpstr>
      <vt:lpstr>Let’s do some algebra!</vt:lpstr>
      <vt:lpstr>Shortcuts to cool math</vt:lpstr>
      <vt:lpstr>boolean</vt:lpstr>
      <vt:lpstr>If statement</vt:lpstr>
      <vt:lpstr>functions</vt:lpstr>
      <vt:lpstr>Wow! That was a lot!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glimpse of Javascript</dc:title>
  <dc:creator>Kevin M. Kang</dc:creator>
  <cp:lastModifiedBy>kevink97</cp:lastModifiedBy>
  <cp:revision>11</cp:revision>
  <dcterms:created xsi:type="dcterms:W3CDTF">2017-08-25T05:51:02Z</dcterms:created>
  <dcterms:modified xsi:type="dcterms:W3CDTF">2019-07-25T17:16:43Z</dcterms:modified>
</cp:coreProperties>
</file>